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t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tr">
                <a:solidFill>
                  <a:schemeClr val="tx1">
                    <a:lumMod val="50000"/>
                    <a:lumOff val="50000"/>
                  </a:schemeClr>
                </a:solidFill>
              </a:rPr>
              <a:t>Sayı 45 Tanrı'nın Sözü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r" sz="4400"/>
              <a:t>Melekten Gelen Müjde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Meryem'e haberi kim verdi?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Şeytan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Mary'nin arkadaşı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Melek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tr" sz="2800">
                <a:solidFill>
                  <a:srgbClr val="FF0000"/>
                </a:solidFill>
              </a:rPr>
              <a:t>Melek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HAYIR. 54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Kuyudaki Samiriyeli kadın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Benim verdiğim sudan içen asla susamaz. Gerçekten ona vereceğim su, onun içinde sonsuz yaşama fışkıran bir su kaynağı olacak."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İsa, Samiriye topraklarından geçerken kuyu başında bir kadınla karşılaştı ve şöyle dedi: "Lütfen bana biraz su ver."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Kadın muhteşemdi. Çünkü Yahudiler Samiriyelilerle konuşmuyorlar. "Kim olduğumu bilseydin benden su isterdin." İsa dedi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“Çünkü verdiğim su, bir daha susamayan hayat suyudur.” Kadın İsa'yı merak etmeye başladı. "Sen kimsin, bana o suyu verir misin?"</a:t>
            </a:r>
            <a:r xmlns:a="http://schemas.openxmlformats.org/drawingml/2006/main">
              <a:rPr lang="tr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İsa, "Ben Mesih'im ve Tanrı'nın Oğluyum" diye yanıtladı. Buna şaşırmıştı.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Su testisini bırakıp şehre döndü ve halka İsa'dan bahsetti. Birçok kişi İsa'yı karşılamaya geldi ve O'nun Kurtarıcıları olduğuna iman etti.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Samiriyeli kadın İsa'yla tanışır karşılaşmaz su testisini bıraktı ve köylülere kurtuluşun müjdesini vermek için köye geri döndü.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Sonunda birçok kişi onun vaaz ettiği sevindirici haberi duyup ona inanarak kurtuldu.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İsa'yla tanıştın mı? Başkalarına İsa'dan mı bahsediyorsunuz? İsa'yı Samiriyeli bir kadın gibi başkalarına tanıtmaya ne dersiniz?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dır-dir..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ruhlarımıza asla susamamamız için bize yaşam suyunu veren kişidir.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Samiriyeli bir kadınla nerede tanıştı?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sarayda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kasabada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sokak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pazarda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kuyuda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kuyuda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Hamile kalacaksın, bir oğul doğuracaksın ve ona İsa adını vereceksin.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Benim verdiğim sudan içen asla susamaz. Gerçekten ona vereceğim su, onun içinde sonsuz yaşama fışkıran bir su kaynağı olacak."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55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Ağınızı derin suya atın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Sonra İsa Simon'a, "Korkma, bundan sonra erkekleri yakalayacaksın" dedi.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Petrus'un teknesine binip haberi ileten İsa, Petrus'a şöyle dedi: "Şimdi derin suya gidin ve balıkları yakalamak için bir ağ atın."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“Usta, bütün gece çok çalıştık ve hiçbir şey yakalayamadık. Ama sen öyle söylediğin için ağları salacağım."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Bunu yapınca o kadar çok balık yakaladılar ki, ağları kopmaya başladı. Peter buna şaşırmıştı.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 anda Petrus, İsa'nın Tanrı'nın Oğlu olduğunu bilerek tövbe etti. "Ben bir günahkarım."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dedi. “Korkma, bundan sonra insanları alan bir balıkçı olacaksın.” Petrus her şeyi bırakıp İsa'nın öğrencisi oldu.</a:t>
            </a:r>
            <a:r xmlns:a="http://schemas.openxmlformats.org/drawingml/2006/main">
              <a:rPr altLang="en-US" lang="t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Ders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İsa'yla tanışan Petrus,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orada tövbe etti ve itaat etti.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Tövbe ve itaat var mı?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hayatında İsa'ya mı?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 her şeyi bırakıp İsa'nın peşinden gitti. Petrus gibi siz de gerçek tövbeyi ve itaati bilen bir öğrenci olmalısınız.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insanların deneyimlerini ve yeteneklerini aşan mucizeler yaratan biridir.</a:t>
            </a:r>
            <a:r xmlns:a="http://schemas.openxmlformats.org/drawingml/2006/main">
              <a:rPr altLang="en-US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46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Bebek isa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Peter'ın işi neydi?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marangoz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çoban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balıkçı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çiftçi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balıkçı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Sonra İsa Simon'a, "Korkma, bundan sonra erkekleri yakalayacaksın" dedi.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56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Öğrencilerini çağıran İsa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Filipus Natanael'i buldu ve ona şöyle dedi: "Musa'nın Kanunda bahsettiği ve peygamberlerin de hakkında yazdığı kişiyi, yani Yusuf oğlu Nasıralı İsa'yı bulduk."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Petrus, Andreas ve komşuları Filipus'u öğrencisi olmaya çağırdı. "Beni takip et!"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Filipus, İsa'yı arkadaşı Nathanael'le tanıştırdı. "Peygamberlerin Eski Ahit'te yazdıkları Mesih ortaya çıktı."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"Nasıra! Mesih oradan gelebilir mi?" Nathanael sordu. "Gelin ve görün" dedi Philip.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Nathanael'e şöyle dedi: “Sen gerçek bir İsraillisin, Philip seni çağırmadan önce seni hâlâ incir ağacının altındayken gördüm.”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buna şaşırdı ve İsa'yı yüceltti: "Haham, sen Tanrı'nın Oğlu ve İsrail'in Kralısın."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Nathanael bunu öğrendiğinde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Mesih'tir, İsa'ya yücelik vermiştir.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öğrencisi oldu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Kurtarıcımız olan İsa'yı yüceltmeli, İsa'nın öğrencisi gibi yaşamalı ve O'na itaat etmeliyiz.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Bugün Davut'un kentinde sizin için bir Kurtarıcı doğdu; o Rab Mesih'tir.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Beğenmek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insanları öğrenci olarak Kendisi gibi olmaya çağıran kişidir.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İsa'yı Nathanael'le kim tanıştırdı?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③Andrew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Philip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Filipus Natanael'i buldu ve ona şöyle dedi: "Musa'nın Kanunda bahsettiği ve peygamberlerin de hakkında yazdığı kişiyi, yani Yusuf oğlu Nasıralı İsa'yı bulduk."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57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Çatıdan aşağıya inen kişi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Ayağa kalktı, minderini aldı ve herkesin gözü önünde dışarı çıktı. Bu durum herkesi hayrete düşürdü ve "Böylesini görmedik!" diyerek Allah'a hamd ettiler.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İnsanlar İsa'nın iyileştiğini duyunca felçli arkadaşlarını da getirdiler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 İsa'nın olduğu yerde çok fazla insan vardı. Bu yüzden felçli arkadaşlarını çatıdan İsa'ya götüremediler.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Sonunda felçli arkadaşını getirenler çatıyı kırdılar ve felçli arkadaşını İsa'ya gönderdiler.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onların imanını gördü ve şöyle dedi: "Günahların affedildi. Kalk ve evine git."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Şaşırtıcı bir şekilde felçli şu anda iyileşti. Sonra kalkıp yürüdü ve Tanrı'yı yüceltti.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Meryem'in bebek sahibi olma zamanı geldiğinde Beytüllahim'e gitmek zorunda kaldı. Ancak yer olmadığı için yemlikte bebeği vardı..</a:t>
            </a:r>
            <a:r xmlns:a="http://schemas.openxmlformats.org/drawingml/2006/main">
              <a:rPr lang="t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Felçli'nin arkadaşları zorluklar ve sakatlıklar yaşadılar ama İsa'ya gitmekten vazgeçemediler. Çünkü İsa'ya imanları vardı.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İsa'ya inancımız var mı?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İsa'ya imanla geldiğimizde, bizi engelleyen zorluklara ve engellere rağmen pes etmemeliyiz.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Bunu yaparak felçli bir adam gibi Tanrı’ya yücelik getirebileceğiz.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kendisine gelenleri geri çevirmez. Ve kendisine gelenlere ihtiyacı olanı verir.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Felçli İsa'ya ne aracılığıyla geldi?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pencere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kapı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duvar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çatı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çatı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Ayağa kalktı, minderini aldı ve herkesin gözü önünde dışarı çıktı. Bu durum herkesi hayrete düşürdü ve "Böylesini görmedik!" diyerek Allah'a hamd ettiler.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58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 Matta'yı çağırıyor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oradan uzaklaşırken, Matta adında bir adamın vergi tahsildarının kulübesinde oturduğunu gördü. "Beni takip et" dedi ve Matthew ayağa kalkıp onu takip etti.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Matthew adında bir vergi tahsildarı vardı. O, Roma adına İsrailoğullarına vergi tahsildarıydı.</a:t>
            </a:r>
            <a:r xmlns:a="http://schemas.openxmlformats.org/drawingml/2006/main">
              <a:rPr lang="tr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Matthew bir vergi tahsildarıydı, dolayısıyla çok parası vardı. Ancak Yahudiler, fatih Roma için çalışan vergi tahsildarlarından nefret ediyorlardı.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vergi gişesinde oturan Matta'ya baktı ve ona şöyle dedi: "Beni takip et"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hemen her şeyi bırakıp İsa'nın peşinden gitti. Çünkü kendisini çağırdığı için İsa’ya teşekkür etti.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sırada Beytüllahim'de koyunları güden çobanlara gökten bir ses geldi.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"Doktora sağlıklıya değil, hastaya ihtiyaç vardır." Matta, İsa'nın öğrencisi oldu.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Matthew halkının nefret ettiği bir vergi tahsildarıydı. Fakat İsa Matta'yı çağırdı ve onu öğrencisi yaptı.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Bizler aynı zamanda Tanrı'nın insanlarıyız. Ancak İsa'nın öğrencileri olarak çağrılmak için yeterli değiliz.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İsa bizi öğrenci yetiştirmeye çağırıyor. Bu nedenle çağrısına layık olabilmek için O'na itaat etmeliyiz.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dünyada reddedilen insanları Tanrı'nın halkı olmaya çağırıyor.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Matthew'un işi neydi?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vergi tahsildarı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balıkçı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marangoz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rahip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vergi tahsildarı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oradan uzaklaşırken, Matta adında bir adamın vergi tahsildarının kulübesinde oturduğunu gördü. "Beni takip et" dedi ve Matthew ayağa kalkıp onu takip etti.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59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 on iki öğrencisini seçti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günlerden birinde İsa dua etmek için dağın yamacına çıktı ve geceyi Tanrı'ya dua ederek geçirdi.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Sabah olduğunda öğrencilerini yanına çağırdı ve onlardan on iki tanesini seçti; onları da elçi olarak belirledi: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İsa’yı dinleyen ve takip eden birçok insan vardı. İsa'yla birlikte gittiler ve İsa'dan öğrendiler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dua ettikten sonra özellikle onlardan on ikisini yakın öğrenci olarak seçti.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Onlar İsa ile birlikte yaşamak, müjdeyi vaaz etmek ve cinleri kovmak için seçilmişlerdi.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“Gökyüzüne şan, yeryüzüne barış! Sevinin, İsa doğdu.” Cennetten gelen melekler dedi ki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Öğrenciler çeşitli insanlardan oluşuyordu: Bazıları balıkçıydı, vergi tahsildarıydı, bir devrimciydi, bazıları ise çabuk sinirleniyordu.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İsa, öğrencilerini iyi seçmesi için Tanrı'ya dua etti ve O, onları iyi seçti, onlara iyi baktı ve onlara iyi eğitim verdi.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öğrencilerini seçmesinin nedeni budur: 1) onlara Tanrı'nın sözünü öğretmek, 2) öğrendiklerine göre müjdeyi vaaz etmelerini sağlamak ve 3) Tanrı'nın krallığının gücünü duyurmalarını sağlamak. Bu nedenlerden dolayı İsa öğrencilerini seçti.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Bizler aynı zamanda İsa'nın öğrencileriyiz.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Bizim işimiz İsa'nın on iki havarisinin işinin aynısıdır.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Bugünden itibaren bir öğrencinin hayatını yaşayalım </a:t>
            </a: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dır-dir…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İsa'nın öğrencileri gibi büyüyebilmemiz için bize cennetin gerçeklerini öğreten kişidir.</a:t>
            </a:r>
            <a:r xmlns:a="http://schemas.openxmlformats.org/drawingml/2006/main">
              <a:rPr altLang="en-US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elçi olarak (gönderilenler) kaç öğrenciyi seçti?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onbir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iki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dört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on iki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günlerden birinde İsa dua etmek için dağın yamacına çıktı ve geceyi Tanrı'ya dua ederek geçirdi.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Sabah olduğunda öğrencilerini yanına çağırdı ve onlardan on iki tanesini seçti; onları da elçi olarak belirledi: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60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İsa'nın dağda öğrettiği Müjde.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Kalabalığı görünce dağın yamacına çıkıp oturdu. Öğrencileri onun yanına geldiler.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onlara şunu öğretmeye başladı: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"Ne mutlu ruhen fakir olanlara, çünkü onlarınki cennetin krallığıdır.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dağdaki kalabalığa Tanrı'nın Krallığının insanları olarak nasıl yaşayacaklarını öğretti.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"Ne mutlu ruhen fakir olanlara, çünkü onlarınki cennetin krallığıdır.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Meleklerin dediği gibi İsa yemlikte sağlıklı doğdu.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Dişlerinin karşılığını dişlerinle ödemeyi öğrendin ama ben sana sağ yanağına vurana sol yanağını vermeni söylüyorum. O zaman Tanrı'nın çocukları olacaksınız!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Havadaki kuşlara bakın. Kuşlar çiftlik işi yapmazlar ama hepsini Allah besler. Kuşlardan daha çok seninle ilgilenmez mi?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İnsanlar İsa'nın öğretisine çok şaşırdılar. Çünkü İsa sıradan Mukaddes Kitap öğretmenlerinin aksine yetkiye sahipti.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bize söylüyor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halkının yaşamının dünyanınkinden farklı olduğunu.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İsa'ya inanmayanların hayatlarında farklılıklar var mı?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Kendimize bir bakalım ve Tanrı'nın krallığına layık bir hayat yaşayalım.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 Tanrı'nın krallığının insanları gibi yaşamamız için dönüştüren kişidir.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Ruhu fakir olan ne alabilir?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yiyecek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onur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krallığı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Tanrı'nın krallığı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Kalabalığı görünce dağın yamacına çıkıp oturdu. Öğrencileri onun yanına geldiler.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onlara şöyle öğretmeye başladı: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"Ne mutlu ruhen fakir olanlara, çünkü onlarınki cennetin krallığıdır.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61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 Fırtınayı Sakinleştiriyor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Ayağa kalktı, rüzgârı azarladı ve dalgalara, "Sessiz olun! Sakin olun!" dedi. Sonra rüzgar azaldı ve ortalık tamamen sakinleşti.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ve öğrencileri Celile Gölü'nü geçmek için birlikte bir tekneye bindiler.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Beytüllahim çobanları, insanları kurtaracak olan Tanrı'nın Oğlu'nu görmeye geldiler. "İsa! Tanrının oğlu! Bu topraklara geldiğiniz için teşekkür ederiz!”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Gölü geçerken aniden şiddetli bir rüzgar esti ve korkunç bir dalga geldi.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Öğrenciler sonunda İsa'ya şöyle dediler: 'Öğretmenim, boğulmamız umurunda değil!'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rüzgârı azarladı ve dalgalara şöyle dedi: “Sessiz olun! Sakin ol! Sonra rüzgar azaldı ve ortalık tamamen sakinleşti.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Dehşete kapıldılar ve birbirlerine “Bu kim?” diye sordular. Rüzgâr ve dalgalar bile ona itaat ediyor!”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Denize yalnızca Tanrı hükmedebilir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 rüzgar.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nedenle İsa dünyayı yaratan ve yöneten Tanrıdır.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pek çok tanrıdan biri olmadığına, tek ve her şeye gücü yeten Yaratıcı Tanrı olduğuna inanıyoruz.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gerçeği hatırlayarak imanımızı büyütmeliyiz.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altLang="en-US" lang="t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dır-dir..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bu dünyadaki her şeyi yaratan ve yöneten her şeyin sahibidir.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deniz ve rüzgâr hakkında ne emretmişti?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sakin ol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koş ve oyna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uyanma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yukarı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açık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senin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gözler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sakin ol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Ayağa kalktı, rüzgârı azarladı ve dalgalara, "Sessiz olun! Sakin olun!" dedi. Sonra rüzgar azaldı ve ortalık tamamen sakinleşti.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62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Kıyafetlerime Kim Dokundu?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haberini duyunca kalabalığın içinde onun arkasına geldi ve onun abasına dokundu.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28.Çünkü "Onun elbiselerine dokunursam iyileşirim" diye düşündü.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Her şeyin efendisi olan İsa,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Tanrının oğludur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Fakat İsa bu ülkeye geldiğinde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mütevazı bir figürle bir yemlikte doğdu.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İsa'ya inananlar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çocuklarıdır.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 İsa gibi alçakgönüllü ve alçakgönüllü yaşamalıyız.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Birçok kişi İsa'nın adını duydu ve İsa'nın peşinden gitti.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Sonra arkasından bir kadın yaklaştı ve İsa'nın iyileşmesi için giysilerine dokundu.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kadın 12 yıl boyunca kanama adı verilen bir hastalıktan muzdaripti. Bunu düzeltmek için birçok yol denedi ama düzeltilemedi ve sahip olduğu her şeyi harcadı.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'Kıyafetlerime kim dokundu?' İsa, gücünün Kendisinden çıktığını hemen anladı. Gelip ayaklarının dibine düştü ve ona tüm gerçeği anlattı.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ona, 'Kızım, imanın seni iyileştirdi' dedi. Barış içinde git.'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yıldır kanaması olan kadın İsa'nın yanına gitti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inançla.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kadını iyileştirdi ve halkın önünde onun imanını övdü.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 hâlâ inancımızı görüyor.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Zor şeylerle karşılaştığımızda,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Allah'a imanla gelelim.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acılarımızı ve zorluklarımızı biliyor ve onları çözüyor.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yıldır hasta olan kadın İsa'ya ne dokundu?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ayaklar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kıyafetler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kıyafetler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haberini duyunca kalabalığın içinde onun arkasına geldi ve onun abasına dokundu.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"Onun elbiselerine dokunursam iyileşirim" diye düşündü.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63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Hamile kalacaksın, bir oğul doğuracaksın ve ona İsa adını vereceksin.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yeryüzüne alçakgönüllülükle ve alçakgönüllülükle geldi, ama O bizim gerçek Kralımızdır.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Elinden tuttu ve ona "Talitha koum!" dedi. ("Küçük kız, sana söylüyorum, kalk!" anlamına gelir).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Havra yöneticisi Yairus adında bir adam İsa'nın yanına gelip şöyle dedi; "Kızım ölüyor. Bana yardım et."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İsa'yla birlikte eve dönerken bir adam koştu ve kızının çoktan öldüğünü söyledi.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Eve vardıklarında Jairus'un kızı çoktan ölmüştü ve insanlar ağlıyordu.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içeri girip onlara, "Çocuk ölmedi, uyuyor" dedi.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'Onun elini tuttu ve ona "Talitha koum!" dedi. ("Küçük kız, sana söylüyorum, kalk!" anlamına gelir). Kız hemen ayağa kalktı ve etrafta dolaşmaya başladı.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ölümü yöneten kişidir.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Ölüm insanlar için en korkulan şeydir ama İsa onu yendi.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Er ya da geç bir gün öleceğiz.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 ölümden korkmanıza gerek yok.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ölümü yöneten kişi İsa'dır.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 ölümü yenen İsa'ya inanıyoruz.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hem hayat veren hem de hayatı yönetendir.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 anlama geliyor? Anlam?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Küçük kız, kahvaltı yap!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Küçük kız, git yatağına!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Küçük kız, kalk!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Küçük kız, bir şarkı söyle!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Küçük kız, kalk!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Elinden tuttu ve ona "Talitha koum!" dedi. ("Küçük kız, sana söylüyorum, kalk!" anlamına gelir).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Sınav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nerede doğdu?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yemlikte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lüks otel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yemlikte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64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Bethesda'da hasta bir adam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Sonra İsa ona, "Kalk! Minderini topla ve yürü" dedi.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Adam hemen iyileşti; minderini alıp yürüdü. Bunun gerçekleştiği gün Şabat'tı,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Yuhanna 5: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Kudüs'te Bethesda adında bir havuz vardı. Suların hareket etmesini bekleyen çok sayıda hasta insan orada toplandı.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Rabbin bir meleği belirli mevsimlerde havuza inip suyu karıştırıyordu; Suyun kaynamasından sonra ilk adım atan kişi, sahip olduğu hastalıktan kurtulmuştu.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Yürüyemeyen bir adam vardı. İsa onu görünce otuz sekiz yıldır orada olan adama sordu. "İyileşmek istiyor musun?"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“Efendim, su karışınca havuza girmeme yardım edecek kimsem yok. Bana yardım et lütfen!" Sonra İsa ona şöyle dedi: “Kalk! Matınızı alın ve yürüyün.”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dediği gibi minderini alıp yürüdü. 38 yıldır hastalıkla boğuşan hasta adam hemen iyileşti.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Bethesda'nın havuzunda hastalar için en gerekli şey şuydu: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tedavi edilecek.</a:t>
            </a:r>
            <a:r xmlns:a="http://schemas.openxmlformats.org/drawingml/2006/main">
              <a:rPr lang="t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neye ihtiyacımız olduğunu biliyor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bizden daha iyi.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Bize veren İsa'dır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ihtiyacımız olan.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tüm hastalıkları iyileştiren ve her şeye hükmetme gücüne sahip olandır.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Hasta adam İsa'dan ne yapmasını istedi?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Hastalığımı iyileştir lütfen!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Kurtar beni lütfen!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Bana biraz yiyecek ver lütfen!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karıştığında havuza inmeme yardım edin lütfen!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Su karıştığında havuza inmeme yardım edin lütfen!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Bugün Davut'un kentinde sizin için bir Kurtarıcı doğdu; o Rab Mesih'tir.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Beğenmek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Sonra İsa ona, "Kalk! Minderini topla ve yürü" dedi.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Adam hemen iyileşti; minderini alıp yürüdü. Bunun gerçekleştiği gün Şabat'tı,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Yuhanna 5: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65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5.000 Erkeği doyuran İsa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İsa daha sonra ekmekleri aldı, şükretti ve oturanlara istedikleri kadar dağıttı. Aynısını balıklara da yaptı.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Beş binden fazla insan İsa'nın öğretisini dinlemek için bir araya geldi.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 öğle yemeği zamanıydı. Herkes açtı ama yiyecek yiyecekleri yoktu ve ellerinde sadece iki balık ve beş somun ekmek vardı.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daha sonra ekmeği ve balığı aldı, şükretti ve oturanlara istedikleri kadar dağıttı.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Ancak inanılmaz bir şey oldu! 5.000 kişi doyacak kadar paraya sahipti!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 beş arpa ekmeğinden yiyenlerden arta kalan parçaları toplayıp on iki sepete doldurdular.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Bizim için 5.000'den fazla insanı doldurmanın yolu yok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beş somun ekmek ve iki balıkla.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 Tanrı'nın Oğlu İsa onlarla mucizeler yaptı.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Herhangi bir şeyin fazla olup olmamasından ziyade her zaman İsa'nın yanında olmamız daha önemlidir.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Bize bol miktarda yiyecek verebilecek olan İsa’dır.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47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İsa'nın doğum günü kutlu olsun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5.000 kişiyi doyurduktan sonra geriye ne kadar yiyecek kaldı?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sepet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onbir sepet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iki sepet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üç sepet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on iki sepet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İsa daha sonra ekmekleri aldı, şükretti ve oturanlara istedikleri kadar dağıttı. Aynısını balıklara da yaptı.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66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 suyun üzerinde yürüyor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Üç ya da üç buçuk mil kürek çektiklerinde, İsa'nın suyun üzerinde yürüyerek tekneye yaklaştığını gördüler; ve çok korktular.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Ama onlara, "Benim, korkmayın" dedi.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dağda tek başına dua ederken, öğrencileri de kayıkla gölün karşı kıyısına doğru ilerliyorlardı.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Sonunda hava karardı, rüzgar ve sular güçlenip dalgalandı.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"Şuraya bak! Birisi suyun üzerinde yürüyor!“ Dehşete düşmüşlerdi. İçlerinden biri, "Biri suyun üzerinde yürüyor!" diye bağırdı.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“Benim: korkma!” Su üzerinde yürüyen İsa'dır.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duruma şaşırdılar. İsa'yı teknede karşıladılar. “İsa, Tanrı'nın oğlu olmalı!” diye düşündüler.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 üzerinde yürümek bir şeydir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kimse yapamaz.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 İsa suyun üzerinde yürüdü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öğrencilerini bulmak için.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Çünkü İsa özel bir adamdır.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Tanrının oğlu.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Gerçekten inanmaya ihtiyacımız var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Tanrı'nın Oğlu olduğunu.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Kelime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Eve vardıklarında çocuğu annesi Meryem'le birlikte gördüler ve ona eğilip tapındılar. Sonra hazinelerini açıp O'na altın, buhur ve mür hediye ettiler.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ne tür engellerimiz olursa olsun, bize yardım etmek ve bizi kurtarmak için yanımıza gelen kişidir.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gölün ortasında öğrencilerinin yanına nasıl geldi?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suyun üzerinde uçmak..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daha hızlı tekneye binmek…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yüzme..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suyun üzerinde yürümek..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suyun üzerinde yürümek..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Üç ya da üç buçuk mil kürek çektiklerinde, İsa'nın suyun üzerinde yürüyerek tekneye yaklaştığını gördüler; ve çok korktular.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Ama onlara, "Benim, korkmayın" dedi.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67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Petrus'un İsa'ya İlişkin İtirafı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Simon Peter, "Sen yaşayan Tanrı'nın Oğlu Mesih'sin" diye yanıt verdi.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İsa öğrencilerine şunu sordu: "İnsanlar İnsanoğlu'nun kim olduğunu söylüyor?"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Onlar şöyle cevap verdiler: “Bazıları Vaftizci Yahya diyor; diğerleri İlyas diyor; ve peygamberlerden biridir."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"Peki ya sen?" O sordu. "Kim olduğumu söylüyorsun?"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Simon Peter, "Sen yaşayan Tanrı'nın Oğlu Mesih'sin" diye yanıt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büyük bir sevinçle söyledi. "İtirafında haklısın! Kilisemi bu kayanın üzerine inşa edeceğim!"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doğduğunda doğuda doktorlara bir yıldız göründü.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Petrus, İsa'nın kim olduğunu tam olarak biliyordu ve İsa hakkında tam olarak itirafta bulundu.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Ve bunu duyduktan sonra İsa, doğru itirafından dolayı Petrus'u övdü.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kim olduğunu düşünüyoruz?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İsa'yı tam olarak İncil'in söylediği gibi tanımalıyız ve İsa hakkında tam olarak İncil'in söylediği gibi itiraf etmeliyiz.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kilisesini doğru iman itirafı üzerine inşa eden Kişidir.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Petrus İsa'nın kim olduğunu söyledi?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Oğlu Mesih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Güçlü İlyas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Vaftizci Yahya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Yeremya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Tanrı'nın Oğlu Mesih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Simon Peter, "Sen yaşayan Tanrı'nın Oğlu Mesih'sin" diye yanıt verdi.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68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Aptal Zengin Adamın Hikayesi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"Ama Tanrı ona şöyle dedi: 'Seni aptal! Bu gece canın senden talep edilecek. O halde kendin için hazırladığın şeyi kim alacak?'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“İsa şöyle dedi: “Bir insanın hayatının, sahip olduğu şeylerle hiçbir ilgisi yoktur.”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 İsa bize bir hikaye anlattı.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Aptal, zengin bir adam hakkında.</a:t>
            </a:r>
            <a:r xmlns:a="http://schemas.openxmlformats.org/drawingml/2006/main">
              <a:rPr lang="t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Zengin adam, serveti ve tahılları için daha büyük bir depo inşa etmekten mutluydu. "Depoda bir sürü yiyecek topladım canım, şimdi tadını çıkar!"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Sonra Tanrı bunu zengin adama söyledi.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"Sen bir aptalsın! Bugün canını alırsam, tüm zenginliklerin kimin malı olacak?"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“Bu yıldız kral doğduğunda görünür! Yıldızı takip edelim!” Doktorlar yıldızı takip etmeye başladı.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konuşmayı bitirdi ve şöyle dedi: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"Mallarınızı kendiniz için değil, Allah için biriktirin. İhtiyaç sahiplerine yardım etmek için elinizden geleni yapın.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Paranız ne için kullanılıyor?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Sadece seni tatmin etmek için mi kullanılıyor?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Para kullanılmalı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yüceliği için.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Bizler Tanrı'nın krallığının insanlarıyız. Bu nedenle kendi paramızla ihtiyaç sahibi insanlara yardım etmemiz gerekiyor.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tüm yaşamın ve tüm zenginliğin sahibidir.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Aptal zengin adam ruhu için ne yaptı?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Fakirlere yardım etti.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Tanrı'ya ibadet etti.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Müjdeyi vaaz etti.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Çok fazla servet biriktirdi.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Çok fazla servet biriktirdi.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"Ama Tanrı ona şöyle dedi: 'Seni aptal! Bu gece canın senden talep edilecek. O halde kendin için hazırladığın şeyi kim alacak?'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69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Kayıp Koyunları Aramak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Size şunu söyleyeyim, aynı şekilde, cennette tövbe eden bir günahkar için, tövbe etmeye ihtiyacı olmayan doksan dokuz doğru kişiden daha fazla sevinç olacaktır.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bir koyun, arkadaşlarının koyunlarından ayrılarak yalnız kaldı.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Çoban koyunları saydı ve yüz koyundan birinin kaybolduğunu gördü!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Çoban 99 koyunu bırakıp kaybolan koyunu aramaya çıktı.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Yıldız Beytüllahim'in ahırlarının üzerinde durdu. İncil İsa'nın Beytüllahim'de doğduğunu bildirmişti.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 sonunda çoban kaybolan koyunu buldu.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Çoban sevinçten koyunlarıyla birlikte eve gelmiş ve büyük bir ziyafet vermiş.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konuşmayı bitirdi ve şöyle dedi: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"Nasıl ki çoban kaybolmuş bir koyunu bulduğuna seviniyorsa,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 bir günahkarın tevbesinden razı olur."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Çoban, kaybolan koyunu bulmak için sayısız fedakarlık yapmak zorunda kaldı.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 kurtarmak için hayatını feda etti.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Bizi kayıp bir koyun gibi kurtardığı için İsa'ya teşekkür etmeliyiz.</a:t>
            </a:r>
            <a:r xmlns:a="http://schemas.openxmlformats.org/drawingml/2006/main">
              <a:rPr lang="t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isa</a:t>
            </a:r>
            <a:r xmlns:a="http://schemas.openxmlformats.org/drawingml/2006/main">
              <a:rPr lang="tr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dır-dir..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Günahtan tövbe etmemizden hoşlanan kişi İsa'dır.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Çoban kaybolan bir koyunu ararken ne yapmamıştır?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Kayıp olanı aramak için 99 koyunu bıraktı.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Kaybolan kişiyi bulduğuna sevindi.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Yeni bir koyun satın aldı.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İnsanları partiye çağırdı.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Yeni bir koyun satın aldı.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Size şunu söyleyeyim, aynı şekilde, cennette tövbe eden bir günahkar için, tövbe etmeye ihtiyacı olmayan doksan dokuz doğru kişiden daha fazla sevinç olacaktır.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70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İyi Samiriyeli'nin Hikayesi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"Sizce bu üç kişiden hangisi soyguncuların eline düşen adamın komşusuydu?"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Hukuk uzmanı cevap verdi: "Ona merhamet eden." İsa ona, "Git, aynısını yap" dedi.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adam tek başına yürürken soyguncularla karşılaştı. Elbiselerini çıkardılar, dövdüler ve yarı ölü halde bırakıp gittiler.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Sonra yolda bir rahip onu görmüş, karşı taraftan geçmiş. Bir Levili de aynısını yaptı.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Beytüllahim'in ahırlarında Meryem, Yusuf ve yeryüzüne kral olarak gelen bebek İsa vardı.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Üçüncüsü, bir Samiriyeli onu gördü. Samiriyeliler Yahudilerin hoşlanmadığı insanlardı.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Fakat Samiriyeli ona acıdı, ona iyi davrandı ve onunla ilgilendi.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şunu söyledi: "Tanrı'nın halkı her zaman, ihtiyacı olanlara yardım eden iyi bir komşu olmalıdır."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Rahip ve Levililer görünüşte Tanrı'ya yakın görünüyorlardı ama başka kimseyi sevmiyorlardı.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Samiriyeli görünüşte Tanrı'ya yakın gibi görünmüyordu ama başkalarını sevmeye istekli iyi bir komşuydu.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Bizler de Allah’a yakınsak ihtiyaç sahibi komşularımıza yardım edenlerden olmalıyız.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Tıpkı gasp edilenler gibi, günahlarımız yüzünden ölmeye zorlananlar da biziz.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Ama bizi bu korkunç durumdan kurtaran İsa'dır.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Kâhin ve Levili, soyulmuş bir adam gördüklerinde ne yaptılar?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Onun için dua ettiler.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Yaralarını tedavi etti.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Onu hastaneye götürdüler.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Diğer taraftan onun yanından geçtiler.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Diğer taraftan onun yanından geçtiler.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"Sizce bu üç kişiden hangisi soyguncuların eline düşen adamın komşusuydu?"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/>
              <a:t>Hukuk uzmanı cevap verdi: "Ona merhamet eden." İsa ona, "Git, aynısını yap" dedi.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71 Tanrı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Meryem ve Martha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4000"/>
              <a:t>ama tek bir şeye ihtiyaç var. Meryem daha iyi olanı seçti ve bu onun elinden alınmayacak."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Meryem ve Marta'nın evine davet edildi.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Doğulu doktorlar İsa'ya hediye olarak hazırladıkları altın, tütsü ve mür hediye ettiler. “Bu topraklara geldiğiniz için teşekkür ederim İsa!”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çalışmakla meşgulken Meryem İsa'yı hevesle dinledi.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Martha, "Bu kadar meşgulken Mary'nin yalnız çalışmama izin verdiğine inanamıyorum" diye düşündü.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Sonunda Marta İsa'ya şikayette bulundu. "Tanrım, lütfen Mary'yi bırak. Tek başıma yapacak çok işim var."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İsa, "Çok fazla şey yapmayın. Meryem dinlemeyi sever, o yüzden dinlemeye devam edecek" dedi.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Marta, yapacak çok işleri varken Meryem'in İsa'yı dinlemesinin doğru olmadığını düşünüyordu.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İsa onlara, İsa'yı dinlemenin her şeyden daha değerli olduğunu öğretti.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Kutsal Kitabı dinleme ve öğrenme zamanı bizim için en değerli zamandır.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Kutsal Kitabı dinlemek ve ondan öğrenmek için zamanımızdan mahrum kalmamalıyız.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3200"/>
              <a:t>İsa kimdir?</a:t>
            </a:r>
            <a:r xmlns:a="http://schemas.openxmlformats.org/drawingml/2006/main">
              <a:rPr lang="t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Tanrı'nın sözünü işitenleri seven kişidir.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Testi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Martha çok çalışırken Mary ne yaptı?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Dua etti.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sözünü dinledi.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Uyuyordu.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Martha'ya çok yardım etti.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tr" altLang="ko-KR" sz="2800">
                <a:solidFill>
                  <a:srgbClr val="ff0000"/>
                </a:solidFill>
              </a:rPr>
              <a:t>İsa'nın sözünü dinledi.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000"/>
              <a:t>Bugünün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4000"/>
              <a:t>ama tek bir şeye ihtiyaç var. Meryem daha iyi olanı seçti ve bu onun elinden alınmayacak."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İsrail'in Celile kentinde Meryem adında bir bakire yaşardı. Joseph adında bir gençle nişanlıydı.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/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Doktorlar İsrail'den çok uzakta olsa bile Kral İsa'ya ibadet etmeye geldiler.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insanların gerçek kralıdır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bütün dünyada.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benim de kralımdır.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Daima Kral olan İsa’ya tapınarak ve onu takip ederek bir hayat yaşamalıyız.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ibadetimizi hak ediyor.</a:t>
            </a:r>
            <a:r xmlns:a="http://schemas.openxmlformats.org/drawingml/2006/main">
              <a:rPr altLang="en-US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Sınav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doğum günü hediyesi olarak hangisini almadı?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altın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tütsü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mür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bilgisayar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bilgisayar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Kelime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Eve vardıklarında çocuğu annesi Meryem'le birlikte gördüler ve ona eğilip tapındılar. Sonra hazinelerini açıp O'na altın, buhur ve mür hediye ettiler.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HAYIR.</a:t>
            </a:r>
            <a:r xmlns:a="http://schemas.openxmlformats.org/drawingml/2006/main">
              <a:rPr lang="t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Bebek İsa Mısır'a Kaçtı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Onlar gittikten sonra Rab'bin bir meleği Yusuf'a rüyada göründü. "Kalk" dedi, "çocuğu ve annesini alıp Mısır'a kaç. Ben sana söyleyene kadar orada kal; çünkü Hirodes onu öldürmek için çocuğu arayacak."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 kralı Hirodes, İsa'nın doğum haberini Magi'ler aracılığıyla duydu ve İsa'yı öldürmek için komplo kurdu.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Ancak Hirodes'in tüm komplosunu bilen Tanrı, rüyasında Magi'lerin Hirodes'ten uzaklaşması gerektiğini söylemiştir.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Ayrıca Meryem'in kocası Yusuf rüyasında bir meleğin şöyle dediğini duydu: “Mısır'a kaçın. Hirodes İsa'yı öldürecek."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Bunu duyan Yusuf, Meryem'i ve bebek İsa'yı alıp Hirodes'ten Mısır'a kaçtı.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Meryem'e bir melek göründü. “Selamlar, çok ayrıcalıklı olan sizlere! Rab seninledir.”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arada Magi'ler tarafından aldatıldığını bilen Herod, Beytüllahim'deki tüm bebeklerin öldürülmesi yönünde korkunç bir emir verdi. İsa, Hirodes'in ölümüne kadar Mısır'da kalmak zorundaydı.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Çobanlar ve Magi, İsa'nın kim olduğunu anladı.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kral Hirodes İsa'yı tanımadı. Üstelik açgözlülüğü nedeniyle İsa'yı öldürmeye çalışarak acımasız günahlar işledi.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Dünyada İsa hakkında bir şeyler duymayı reddeden birçok insan var.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çok ciddi bir günahtır.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insanın gücüyle durmaya cesaret edemeyen kişidir.</a:t>
            </a:r>
            <a:r xmlns:a="http://schemas.openxmlformats.org/drawingml/2006/main">
              <a:rPr altLang="en-US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Hirodes'ten nerede kaçtı?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Mısır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Mısır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Onlar gittikten sonra Rab'bin bir meleği Yusuf'a rüyada göründü. "Kalk" dedi, "çocuğu ve annesini alıp Mısır'a kaç. Ben sana söyleyene kadar orada kal; çünkü Hirodes onu öldürmek için çocuğu arayacak."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49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Tapınaktaki Çocuk İsa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"Neden beni arıyordun?" O sordu. "Babamın evinde olmam gerektiğini bilmiyor muydun?"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Fısıh Bayramı'nda İsa 12 yaşındayken anne babasıyla birlikte Yeruşalim'deki tapınağa geldi.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Yusuf ve Meryem, Yeruşalim'deki mabetten eve dönerken İsa'yı bulamadılar.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Yusuf ve Meryem, İsa'yı bulmak için Yeruşalim'deki tapınağa geri döndüler.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"Meryem, bir oğul doğuracaksın ve ona İsa adını vereceksin." Bu haberden korkuyordu.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"Babamın evinde olduğumu bilmiyor muydun?" İsa tapınakta Kutsal Kitap öğretmenleriyle tartışıyordu. Hepsi İsa'nın bilgeliği karşısında şaşırmışlardı.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zamandan beri İsa adlı çocuk, bilgeliği ve boyu arttıkça Tanrı'ya ve insanlara karşı daha sevgi dolu bir hale geldi.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Çocuk İsa, küçük yaşlardan itibaren kendisinin Tanrı'nın Oğlu olduğunu biliyordu. Ve bir Kurtarıcı olarak yaşama içtenlikle hazırlandık.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Yaşımız genç olmasına rağmen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çocukları olduğumuzu açıkça hatırlamalıyız.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yüzden Tanrı'ya ve insanlara Tanrı'nın çocukları olarak yaşadığımızı göstermemiz gerekiyor.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İsa, Tanrı'nın Oğludur, fakat o, bedensel ebeveynlere alçakgönüllülük ve itaat konusunda örnek olmuştur.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Kayıp İsa neredeydi?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içinde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tuvalet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sarayda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içinde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tapınak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evde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tapınakta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"Neden beni arıyordun?" O sordu. "Babamın evinde olmam gerektiğini bilmiyor muydun?"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50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İsa'nın Vaftizi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"Çölde birinin sesi şöyle sesleniyor: 'Rab'bin yolunu hazırlayın, onun için düz yollar açın.'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Ve böylece Yahya çöl bölgesinde vaftiz ederek ve günahların bağışlanması için tövbe vaftizini vaaz ederek geldi.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otuz yaşındayken çölde deve kıyafetleri giyen, çekirge ve yabani bal yiyen garip bir adam ortaya çıktı.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Adı Vaftizci Yahya'ydı. Kurtarıcı geleceği için insanları tövbe etmeye ve vaftiz olmaya çağırdı.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 o, Tanrı'nın mesajına itaat etti. “Ben Rabbimin kuluyum. Bana da dediğin gibi olsun.”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'Benden sonra gelecek birini hazırlamak için buradayım!'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Vaftizci Yahya İsa'nın yolunu hazırlıyordu.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aynı zamanda Vaftizci Yahya tarafından vaftiz edilmeye geldi.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"Bakmak! dünyanın günahını ortadan kaldıran Tanrı Kuzusu!” Vaftizci Yahya İsa'yı yüksek sesle tanıttı.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İsa, Yahya tarafından vaftiz edildiğinde, göklerden bir ses geldi ve Kutsal Ruh bir güvercin gibi onun üzerine indi: “Sen benim sevdiğim Oğlumsun; senden çok memnunum.”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Vaftizci Yahya kendini yüceltmedi.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Hayatını tamamen İsa'yı tanıtmaya adadı.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Kimin için yaşıyorum?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Vaftizci Yahya gibi, beni övüp yüceltmek yerine, İsa'yı yücelten ve tanıtan bir hayat yaşamalıyız.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Tanrı'nın tek oğludur.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vaftiz edildiğinde gökten ne indi?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karga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Kutsal Ruh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devekuşu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serçe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Kutsal Ruh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"Çölde birinin sesi şöyle sesleniyor: 'Rab'bin yolunu hazırlayın, onun için düz yollar açın.'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Ve böylece Yahya çöl bölgesinde vaftiz ederek ve günahların bağışlanması için tövbe vaftizini vaaz ederek geldi.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İşaret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51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İsa Şeytan tarafından ayartıldı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ona şöyle dedi: "Benden uzak dur, Şeytan! Çünkü şöyle yazılmıştır: 'Tanrın Rab'be tapın ve yalnızca O'na kulluk et.'"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kırk gün oruç tutup dua ettikten sonra Şeytan ortaya çıktı ve İsa'yı ayarttı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r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Yani bakire olmasına rağmen hamile kaldı. Bu çocuğun adı İsa'dır. O, gelecekte tüm insanları günahlarından kurtaracak olan Tanrı'nın Oğlu'dur.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"Aç mısın? Bu taşla pirinç keki yap ve ye!” Şeytan ilk testi yaptı. Ancak İsa, Tanrı'nın sözüyle bu sınavı yendi.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 zaman buradan atla! Eğer Tanrı'nın Oğlu isen ölmezsin." Şeytan, tapınağın tepesinde İsa'yı ikinci kez denedi.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sırada İsa'yı çok yüksek bir dağa çıkardı ve İsa'ya tüm dünyanın krallığını göstererek, "Eğer bana eğilirsen, bunların hepsini sana vereceğim!" dedi. Ancak İsa, Tanrı Sözüyle yapılan üçüncü testi reddetti.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Sonunda İsa, Şeytan'ın tüm ayartmalarını yendi. Tanrı, tüm ayartmaların üstesinden gelen İsa'dan memnundu.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Tanrı'nın Oğluydu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 bizim gibi o da Şeytan tarafından ayartıldı.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Fakat İsa, Tanrı'nın Sözüyle Şeytan'ın ayartmasını yendi.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Şeytan bizi hâlâ ayartıyor.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İsa gibi biz de Şeytan'ın ayartmasını Tanrı'nın sözüyle yenebiliriz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Karşılaştığımız ayartmaların üstesinden gelmemizde İsa yardımcımızdır. Karşılaştığımız tüm zorlukları anlayan ve bunların üstesinden gelmemize yardımcı olan kişi de O'dur.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Şeytan İsa'ya kaç deneme yaptı?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dört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üç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ona şöyle dedi: "Benden uzak dur, Şeytan! Çünkü şöyle yazılmıştır: 'Tanrın Rab'be tapın ve yalnızca O'na kulluk et.'"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Matta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52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su</a:t>
            </a:r>
            <a:r xmlns:a="http://schemas.openxmlformats.org/drawingml/2006/main">
              <a:rPr lang="tr" altLang="en-US" sz="4400"/>
              <a:t> </a:t>
            </a:r>
            <a:r xmlns:a="http://schemas.openxmlformats.org/drawingml/2006/main">
              <a:rPr lang="tr" altLang="ko-KR" sz="4400"/>
              <a:t>Şaraba dönüştü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bu mucizevi alametlerinden ilkini Celile'nin Kana şehrinde gerçekleştirdi. Böylece yüceliğini ortaya çıkardı ve öğrencileri ona iman ettiler.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Meryem evli olmamasına rağmen bir erkek çocuk sahibi olmaktan korkuyordu.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Ancak o, Tanrı'nın sözünü imanla aldı ve itaat etti.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Tanrı'nın Sözüne inandığımızda ve itaat ettiğimizde korkabiliriz. Ama Meryem'in itirafı gibi şunu da itiraf etmeliyiz: "Bana söylediğin gibi olsun."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Celile'nin Kana kentinde bir düğün gerçekleşti. Düğüne İsa ve öğrencileri de davet edilmişti.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 bir sorun vardı. Şarap tükenmişti. Şarap olmadan ziyafet yapamazsınız.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evdeki hizmetçilere kavanozun içine su dökmelerini emretti. Hizmetçiler istediklerini yaptılar.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Daha sonra kavanozdaki suyun tadına bakıldı. Kavanozdaki su çok lezzetli bir şaraba dönüştü.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Misafirler şarabın tadına baktılar ve şaşırdılar. Onlara ilk sefere göre daha lezzetli şarap ikram edilmişti ve İsa'nın mucizesi sayesinde ziyafet daha heyecanlı olabilirdi.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dersi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İsa'nın zamanında şarap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ziyafetin kesinlikle vazgeçilmeziydi.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suyu şaraba dönüştürdü ve ziyafet için gerekenleri sağladı.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Bizim için İsa vazgeçilmezdir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ziyafetteki şarap gibi.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Kendisini bize veren İsa'nın lütfunu hatırlamalıyız.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DSÖ</a:t>
            </a:r>
            <a:r xmlns:a="http://schemas.openxmlformats.org/drawingml/2006/main">
              <a:rPr altLang="en-US" lang="tr" sz="3200"/>
              <a:t> </a:t>
            </a:r>
            <a:r xmlns:a="http://schemas.openxmlformats.org/drawingml/2006/main">
              <a:rPr altLang="ko-KR" lang="tr" sz="3200"/>
              <a:t>dır-dir</a:t>
            </a:r>
            <a:r xmlns:a="http://schemas.openxmlformats.org/drawingml/2006/main">
              <a:rPr altLang="en-US" lang="tr" sz="3200"/>
              <a:t> </a:t>
            </a:r>
            <a:r xmlns:a="http://schemas.openxmlformats.org/drawingml/2006/main">
              <a:rPr altLang="ko-KR" lang="tr" sz="3200"/>
              <a:t>İsa?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bir ziyafetin şarabı gibi bizim sevincimizdir.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suyu neye dönüştürdü?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süt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portakal suyu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ekmek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şarap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şarap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bu mucizevi alametlerinden ilkini Celile'nin Kana şehrinde gerçekleştirdi. Böylece yüceliğini ortaya çıkardı ve öğrencileri ona iman ettiler.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Sayı 53 Tanrı'nın Sözü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r" altLang="ko-KR" sz="4400"/>
              <a:t>Nikodim geceleyin İsa'nın yanına geldi.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r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yeryüzüne Kurtarıcımız olarak geldi.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şöyle cevap verdi: "Size doğrusunu söyleyeyim, hiç kimse sudan ve Ruh'tan doğmadıkça Tanrı'nın krallığına giremez.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İsrail'in öğretmeni olan Nicodemus adında bir adam vardı.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gelmek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ile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ile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sormak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gece.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“Tanrı'nın krallığına nasıl girebilirim?”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"Eğer yeniden doğmazsanız, Tanrı'nın krallığına giremezsiniz." İsa cevap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Yeniden doğması gerektiğini anlamadı. “Annemin rahmine dönüp tekrar mı çıkacağım?”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“Beden değil, ruh yeniden doğmalıdır. “İnsan su ve Kutsal Ruh ile yeniden doğabilir.” İsa cevap verdi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“Bana inanmalı ve kurtulmalısın.” İsa Nikodim'e yeniden doğmanın sırrını anlattı.</a:t>
            </a:r>
            <a:r xmlns:a="http://schemas.openxmlformats.org/drawingml/2006/main">
              <a:rPr lang="t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Ders</a:t>
            </a:r>
            <a:r xmlns:a="http://schemas.openxmlformats.org/drawingml/2006/main">
              <a:rPr altLang="en-US" lang="t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Eğer İsa'ya inanıyorsanız,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ruhun yeniden doğacaktır.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İsa'ya inananlar yeniden doğarlar ve siz olursunuz</a:t>
            </a:r>
            <a:r xmlns:a="http://schemas.openxmlformats.org/drawingml/2006/main">
              <a:rPr altLang="en-US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Günahtan nefret etmek ve Tanrı'yı sevmek.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Yeniden mi doğdun?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İsa'ya inanıyoruz ve yeniden doğuyoruz. Bu nedenle dünyadan farklı insanlar olduğumuzu unutmamalıyız.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3200"/>
              <a:t>İsa kimdir?</a:t>
            </a:r>
            <a:r xmlns:a="http://schemas.openxmlformats.org/drawingml/2006/main">
              <a:rPr altLang="en-US" lang="t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rgbClr val="0070c0"/>
                </a:solidFill>
              </a:rPr>
              <a:t>İsa şu ki..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isa</a:t>
            </a:r>
            <a:r xmlns:a="http://schemas.openxmlformats.org/drawingml/2006/main">
              <a:rPr altLang="en-US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Kendisine iman edenleri salih kılan ve yeniden doğmalarını sağlayandır.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Testi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Bizi yeniden doğuran şey nedir?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ve Ruh ile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petrol ve ateşle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gözyaşı ve şarkılarla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dua ve ibadetle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r" sz="2800">
                <a:solidFill>
                  <a:srgbClr val="ff0000"/>
                </a:solidFill>
              </a:rPr>
              <a:t>su ve Ruh ile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r" sz="4000">
                <a:solidFill>
                  <a:srgbClr val="ff0000"/>
                </a:solidFill>
              </a:rPr>
              <a:t>Bugünün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şöyle cevap verdi: "Size doğrusunu söyleyeyim, hiç kimse sudan ve Ruh'tan doğmadıkça Tanrı'nın krallığına giremez.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